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72" d="100"/>
          <a:sy n="72" d="100"/>
        </p:scale>
        <p:origin x="3200" y="2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vsdx"/><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37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9252" y="4427984"/>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23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57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11918</TotalTime>
  <Words>21280</Words>
  <Application>Microsoft Macintosh PowerPoint</Application>
  <PresentationFormat>On-screen Show (4:3)</PresentationFormat>
  <Paragraphs>1980</Paragraphs>
  <Slides>121</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121</vt:i4>
      </vt:variant>
    </vt:vector>
  </HeadingPairs>
  <TitlesOfParts>
    <vt:vector size="144" baseType="lpstr">
      <vt:lpstr>Arial Unicode MS</vt:lpstr>
      <vt:lpstr>DejaVu Sans Mono</vt:lpstr>
      <vt:lpstr>HGｺﾞｼｯｸM</vt:lpstr>
      <vt:lpstr>HGPｺﾞｼｯｸM</vt:lpstr>
      <vt:lpstr>inherit</vt:lpstr>
      <vt:lpstr>ＭＳ 明朝</vt:lpstr>
      <vt:lpstr>ＭＳ Ｐゴシック</vt:lpstr>
      <vt:lpstr>新細明體</vt:lpstr>
      <vt:lpstr>QualcommOfficeLight</vt:lpstr>
      <vt:lpstr>Roboto</vt:lpstr>
      <vt:lpstr>宋体</vt:lpstr>
      <vt:lpstr>Ubuntu</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1253</cp:revision>
  <dcterms:created xsi:type="dcterms:W3CDTF">2016-01-14T23:49:10Z</dcterms:created>
  <dcterms:modified xsi:type="dcterms:W3CDTF">2018-03-10T10:30:02Z</dcterms:modified>
</cp:coreProperties>
</file>